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>
        <p:scale>
          <a:sx n="70" d="100"/>
          <a:sy n="70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8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1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3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83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3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6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87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9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3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0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7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0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5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7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47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D87756-4415-4DA2-956D-79C6E67A4B9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80E23-4846-471E-8142-F8C8B78F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64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8" y="68053"/>
            <a:ext cx="10806800" cy="6700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080" y="3874109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Выпойка тёлок молочных пород</a:t>
            </a:r>
            <a:endParaRPr lang="ru-RU" sz="4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0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33" y="1739078"/>
            <a:ext cx="11308822" cy="1400530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Факторы влияющие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 качество молозива:</a:t>
            </a:r>
            <a:br>
              <a:rPr lang="ru-RU" sz="4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933" y="2707808"/>
            <a:ext cx="1143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состояние иммунной системы матери (соблюдение схем вакцинации);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несбалансированный рацион в сухостойный период (недостаточное количество протеина, энергии и т. п.);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возраст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первом отеле (&lt;2 лет);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самовольное истечение молозива до отела;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породные особенности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джерсеи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22−115 г/л,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голштины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20−100 г/л;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нарушение оптимального температурного режима размораживания (40−45 °С);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отсутствие диагностики мастита коров после отела;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многократное использование одноразовых бутылок, некачественное мытье и дезинфекция зонда, сосок или ведер для выпойки молозива.</a:t>
            </a:r>
            <a:endParaRPr lang="ru-RU" sz="24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866" y="766000"/>
            <a:ext cx="109474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Молозиво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высококачественный источник питательных веществ и энергии для новорожденных телят.</a:t>
            </a:r>
          </a:p>
        </p:txBody>
      </p:sp>
    </p:spTree>
    <p:extLst>
      <p:ext uri="{BB962C8B-B14F-4D97-AF65-F5344CB8AC3E}">
        <p14:creationId xmlns:p14="http://schemas.microsoft.com/office/powerpoint/2010/main" val="258304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Дренчеры для выпойки телят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гибким зондом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885040"/>
            <a:ext cx="4395787" cy="300085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 жёстким зондом</a:t>
            </a:r>
            <a:endParaRPr lang="ru-RU" dirty="0"/>
          </a:p>
        </p:txBody>
      </p:sp>
      <p:pic>
        <p:nvPicPr>
          <p:cNvPr id="10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723312"/>
            <a:ext cx="4395788" cy="3324314"/>
          </a:xfrm>
        </p:spPr>
      </p:pic>
    </p:spTree>
    <p:extLst>
      <p:ext uri="{BB962C8B-B14F-4D97-AF65-F5344CB8AC3E}">
        <p14:creationId xmlns:p14="http://schemas.microsoft.com/office/powerpoint/2010/main" val="338910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3364" r="3333" b="15392"/>
          <a:stretch/>
        </p:blipFill>
        <p:spPr>
          <a:xfrm>
            <a:off x="1567386" y="250603"/>
            <a:ext cx="9057229" cy="6261957"/>
          </a:xfrm>
        </p:spPr>
      </p:pic>
    </p:spTree>
    <p:extLst>
      <p:ext uri="{BB962C8B-B14F-4D97-AF65-F5344CB8AC3E}">
        <p14:creationId xmlns:p14="http://schemas.microsoft.com/office/powerpoint/2010/main" val="34074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20"/>
            <a:ext cx="12192000" cy="6116320"/>
          </a:xfrm>
        </p:spPr>
      </p:pic>
    </p:spTree>
    <p:extLst>
      <p:ext uri="{BB962C8B-B14F-4D97-AF65-F5344CB8AC3E}">
        <p14:creationId xmlns:p14="http://schemas.microsoft.com/office/powerpoint/2010/main" val="36382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6" y="0"/>
            <a:ext cx="579171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66" y="0"/>
            <a:ext cx="5803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32" y="0"/>
            <a:ext cx="5545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19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Ион</vt:lpstr>
      <vt:lpstr>Выпойка тёлок молочных пород</vt:lpstr>
      <vt:lpstr>Факторы влияющие на качество молозива: </vt:lpstr>
      <vt:lpstr>Дренчеры для выпойки телят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Выпойка тёлок молочных пород</dc:title>
  <dc:creator>Мария</dc:creator>
  <cp:lastModifiedBy>пк</cp:lastModifiedBy>
  <cp:revision>5</cp:revision>
  <dcterms:created xsi:type="dcterms:W3CDTF">2020-11-24T17:14:58Z</dcterms:created>
  <dcterms:modified xsi:type="dcterms:W3CDTF">2020-11-27T07:11:27Z</dcterms:modified>
</cp:coreProperties>
</file>